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439400" cy="755967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926" y="1237197"/>
            <a:ext cx="7829550" cy="2631887"/>
          </a:xfrm>
        </p:spPr>
        <p:txBody>
          <a:bodyPr anchor="b"/>
          <a:lstStyle>
            <a:lvl1pPr algn="ctr">
              <a:defRPr sz="12612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6" y="3970580"/>
            <a:ext cx="7829550" cy="1825171"/>
          </a:xfrm>
        </p:spPr>
        <p:txBody>
          <a:bodyPr/>
          <a:lstStyle>
            <a:lvl1pPr marL="0" indent="0" algn="ctr">
              <a:buNone/>
              <a:defRPr sz="5044"/>
            </a:lvl1pPr>
            <a:lvl2pPr marL="961037" indent="0" algn="ctr">
              <a:buNone/>
              <a:defRPr sz="4203"/>
            </a:lvl2pPr>
            <a:lvl3pPr marL="1922075" indent="0" algn="ctr">
              <a:buNone/>
              <a:defRPr sz="3784"/>
            </a:lvl3pPr>
            <a:lvl4pPr marL="2883112" indent="0" algn="ctr">
              <a:buNone/>
              <a:defRPr sz="3364"/>
            </a:lvl4pPr>
            <a:lvl5pPr marL="3844148" indent="0" algn="ctr">
              <a:buNone/>
              <a:defRPr sz="3364"/>
            </a:lvl5pPr>
            <a:lvl6pPr marL="4805185" indent="0" algn="ctr">
              <a:buNone/>
              <a:defRPr sz="3364"/>
            </a:lvl6pPr>
            <a:lvl7pPr marL="5766223" indent="0" algn="ctr">
              <a:buNone/>
              <a:defRPr sz="3364"/>
            </a:lvl7pPr>
            <a:lvl8pPr marL="6727260" indent="0" algn="ctr">
              <a:buNone/>
              <a:defRPr sz="3364"/>
            </a:lvl8pPr>
            <a:lvl9pPr marL="7688297" indent="0" algn="ctr">
              <a:buNone/>
              <a:defRPr sz="3364"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0302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87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2484" y="612474"/>
            <a:ext cx="1395998" cy="97523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4491" y="612474"/>
            <a:ext cx="4057501" cy="97523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5755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asseur 5c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717711" y="1013579"/>
            <a:ext cx="1800000" cy="5184000"/>
            <a:chOff x="2119141" y="1152372"/>
            <a:chExt cx="1800000" cy="5184000"/>
          </a:xfrm>
        </p:grpSpPr>
        <p:sp>
          <p:nvSpPr>
            <p:cNvPr id="7" name="Rectangle 6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78433" y="5495167"/>
            <a:ext cx="168184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717711" y="5261579"/>
            <a:ext cx="1800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1831621" y="1013564"/>
            <a:ext cx="686090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779838" y="228600"/>
            <a:ext cx="3195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Fritscher.ch </a:t>
            </a:r>
            <a:r>
              <a:rPr lang="en-US" dirty="0" err="1" smtClean="0"/>
              <a:t>modèle</a:t>
            </a:r>
            <a:r>
              <a:rPr lang="en-US" dirty="0" smtClean="0"/>
              <a:t> </a:t>
            </a:r>
            <a:r>
              <a:rPr lang="en-US" dirty="0" err="1" smtClean="0"/>
              <a:t>d’étiquettes</a:t>
            </a:r>
            <a:endParaRPr lang="fr-CH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717709" y="1013569"/>
            <a:ext cx="104860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grpSp>
        <p:nvGrpSpPr>
          <p:cNvPr id="41" name="Group 40"/>
          <p:cNvGrpSpPr/>
          <p:nvPr userDrawn="1"/>
        </p:nvGrpSpPr>
        <p:grpSpPr>
          <a:xfrm>
            <a:off x="3066575" y="1013579"/>
            <a:ext cx="1800000" cy="5184000"/>
            <a:chOff x="2119141" y="1152372"/>
            <a:chExt cx="1800000" cy="5184000"/>
          </a:xfrm>
        </p:grpSpPr>
        <p:sp>
          <p:nvSpPr>
            <p:cNvPr id="42" name="Rectangle 41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3127297" y="5495167"/>
            <a:ext cx="168184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45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3066575" y="5261579"/>
            <a:ext cx="1800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46" name="Text Placeholder 15"/>
          <p:cNvSpPr>
            <a:spLocks noGrp="1"/>
          </p:cNvSpPr>
          <p:nvPr>
            <p:ph type="body" sz="quarter" idx="20"/>
          </p:nvPr>
        </p:nvSpPr>
        <p:spPr>
          <a:xfrm>
            <a:off x="4180485" y="1013564"/>
            <a:ext cx="686090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47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3066573" y="1013569"/>
            <a:ext cx="104860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grpSp>
        <p:nvGrpSpPr>
          <p:cNvPr id="48" name="Group 47"/>
          <p:cNvGrpSpPr/>
          <p:nvPr userDrawn="1"/>
        </p:nvGrpSpPr>
        <p:grpSpPr>
          <a:xfrm>
            <a:off x="5412099" y="1013564"/>
            <a:ext cx="1800000" cy="5184000"/>
            <a:chOff x="2119141" y="1152372"/>
            <a:chExt cx="1800000" cy="5184000"/>
          </a:xfrm>
        </p:grpSpPr>
        <p:sp>
          <p:nvSpPr>
            <p:cNvPr id="49" name="Rectangle 48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50" name="Straight Connector 49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5472821" y="5495152"/>
            <a:ext cx="168184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52" name="Text Placeholder 11"/>
          <p:cNvSpPr>
            <a:spLocks noGrp="1"/>
          </p:cNvSpPr>
          <p:nvPr>
            <p:ph type="body" sz="quarter" idx="23"/>
          </p:nvPr>
        </p:nvSpPr>
        <p:spPr>
          <a:xfrm>
            <a:off x="5412099" y="5261564"/>
            <a:ext cx="1800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53" name="Text Placeholder 15"/>
          <p:cNvSpPr>
            <a:spLocks noGrp="1"/>
          </p:cNvSpPr>
          <p:nvPr>
            <p:ph type="body" sz="quarter" idx="24"/>
          </p:nvPr>
        </p:nvSpPr>
        <p:spPr>
          <a:xfrm>
            <a:off x="6526009" y="1013549"/>
            <a:ext cx="686090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54" name="Text Placeholder 18"/>
          <p:cNvSpPr>
            <a:spLocks noGrp="1"/>
          </p:cNvSpPr>
          <p:nvPr>
            <p:ph type="body" sz="quarter" idx="25"/>
          </p:nvPr>
        </p:nvSpPr>
        <p:spPr>
          <a:xfrm>
            <a:off x="5412097" y="1013554"/>
            <a:ext cx="104860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7703527" y="1013564"/>
            <a:ext cx="1800000" cy="5184000"/>
            <a:chOff x="2119141" y="1152372"/>
            <a:chExt cx="1800000" cy="5184000"/>
          </a:xfrm>
        </p:grpSpPr>
        <p:sp>
          <p:nvSpPr>
            <p:cNvPr id="56" name="Rectangle 55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57" name="Straight Connector 56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Picture Placeholder 9"/>
          <p:cNvSpPr>
            <a:spLocks noGrp="1"/>
          </p:cNvSpPr>
          <p:nvPr>
            <p:ph type="pic" sz="quarter" idx="26"/>
          </p:nvPr>
        </p:nvSpPr>
        <p:spPr>
          <a:xfrm>
            <a:off x="7764249" y="5495152"/>
            <a:ext cx="168184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59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7703527" y="5261564"/>
            <a:ext cx="1800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60" name="Text Placeholder 15"/>
          <p:cNvSpPr>
            <a:spLocks noGrp="1"/>
          </p:cNvSpPr>
          <p:nvPr>
            <p:ph type="body" sz="quarter" idx="28"/>
          </p:nvPr>
        </p:nvSpPr>
        <p:spPr>
          <a:xfrm>
            <a:off x="8817437" y="1013549"/>
            <a:ext cx="686090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61" name="Text Placeholder 18"/>
          <p:cNvSpPr>
            <a:spLocks noGrp="1"/>
          </p:cNvSpPr>
          <p:nvPr>
            <p:ph type="body" sz="quarter" idx="29"/>
          </p:nvPr>
        </p:nvSpPr>
        <p:spPr>
          <a:xfrm>
            <a:off x="7703525" y="1013554"/>
            <a:ext cx="104860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11327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asseur 7c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779838" y="228600"/>
            <a:ext cx="3195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Fritscher.ch </a:t>
            </a:r>
            <a:r>
              <a:rPr lang="en-US" dirty="0" err="1" smtClean="0"/>
              <a:t>modèle</a:t>
            </a:r>
            <a:r>
              <a:rPr lang="en-US" dirty="0" smtClean="0"/>
              <a:t> </a:t>
            </a:r>
            <a:r>
              <a:rPr lang="en-US" dirty="0" err="1" smtClean="0"/>
              <a:t>d’étiquettes</a:t>
            </a:r>
            <a:endParaRPr lang="fr-CH" dirty="0"/>
          </a:p>
        </p:txBody>
      </p:sp>
      <p:grpSp>
        <p:nvGrpSpPr>
          <p:cNvPr id="41" name="Group 40"/>
          <p:cNvGrpSpPr/>
          <p:nvPr userDrawn="1"/>
        </p:nvGrpSpPr>
        <p:grpSpPr>
          <a:xfrm>
            <a:off x="717711" y="1013579"/>
            <a:ext cx="1008000" cy="5184000"/>
            <a:chOff x="2119141" y="1152372"/>
            <a:chExt cx="1800000" cy="5184000"/>
          </a:xfrm>
        </p:grpSpPr>
        <p:sp>
          <p:nvSpPr>
            <p:cNvPr id="42" name="Rectangle 41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745778" y="5495167"/>
            <a:ext cx="97993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45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717712" y="5261579"/>
            <a:ext cx="1008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4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1305320" y="1013564"/>
            <a:ext cx="420392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47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717710" y="1013569"/>
            <a:ext cx="58041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grpSp>
        <p:nvGrpSpPr>
          <p:cNvPr id="48" name="Group 47"/>
          <p:cNvGrpSpPr/>
          <p:nvPr userDrawn="1"/>
        </p:nvGrpSpPr>
        <p:grpSpPr>
          <a:xfrm>
            <a:off x="2200889" y="1013579"/>
            <a:ext cx="1008000" cy="5184000"/>
            <a:chOff x="2119141" y="1152372"/>
            <a:chExt cx="1800000" cy="5184000"/>
          </a:xfrm>
        </p:grpSpPr>
        <p:sp>
          <p:nvSpPr>
            <p:cNvPr id="49" name="Rectangle 48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50" name="Straight Connector 49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2228956" y="5495167"/>
            <a:ext cx="97993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52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2200890" y="5261579"/>
            <a:ext cx="1008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53" name="Text Placeholder 15"/>
          <p:cNvSpPr>
            <a:spLocks noGrp="1"/>
          </p:cNvSpPr>
          <p:nvPr>
            <p:ph type="body" sz="quarter" idx="20"/>
          </p:nvPr>
        </p:nvSpPr>
        <p:spPr>
          <a:xfrm>
            <a:off x="2788498" y="1013564"/>
            <a:ext cx="420392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54" name="Text Placeholder 18"/>
          <p:cNvSpPr>
            <a:spLocks noGrp="1"/>
          </p:cNvSpPr>
          <p:nvPr>
            <p:ph type="body" sz="quarter" idx="21"/>
          </p:nvPr>
        </p:nvSpPr>
        <p:spPr>
          <a:xfrm>
            <a:off x="2200888" y="1013569"/>
            <a:ext cx="58041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grpSp>
        <p:nvGrpSpPr>
          <p:cNvPr id="55" name="Group 54"/>
          <p:cNvGrpSpPr/>
          <p:nvPr userDrawn="1"/>
        </p:nvGrpSpPr>
        <p:grpSpPr>
          <a:xfrm>
            <a:off x="3675683" y="1013579"/>
            <a:ext cx="1008000" cy="5184000"/>
            <a:chOff x="2119141" y="1152372"/>
            <a:chExt cx="1800000" cy="5184000"/>
          </a:xfrm>
        </p:grpSpPr>
        <p:sp>
          <p:nvSpPr>
            <p:cNvPr id="56" name="Rectangle 55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57" name="Straight Connector 56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Picture Placeholder 9"/>
          <p:cNvSpPr>
            <a:spLocks noGrp="1"/>
          </p:cNvSpPr>
          <p:nvPr>
            <p:ph type="pic" sz="quarter" idx="22"/>
          </p:nvPr>
        </p:nvSpPr>
        <p:spPr>
          <a:xfrm>
            <a:off x="3703750" y="5495167"/>
            <a:ext cx="97993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59" name="Text Placeholder 11"/>
          <p:cNvSpPr>
            <a:spLocks noGrp="1"/>
          </p:cNvSpPr>
          <p:nvPr>
            <p:ph type="body" sz="quarter" idx="23"/>
          </p:nvPr>
        </p:nvSpPr>
        <p:spPr>
          <a:xfrm>
            <a:off x="3675684" y="5261579"/>
            <a:ext cx="1008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60" name="Text Placeholder 15"/>
          <p:cNvSpPr>
            <a:spLocks noGrp="1"/>
          </p:cNvSpPr>
          <p:nvPr>
            <p:ph type="body" sz="quarter" idx="24"/>
          </p:nvPr>
        </p:nvSpPr>
        <p:spPr>
          <a:xfrm>
            <a:off x="4263292" y="1013564"/>
            <a:ext cx="420392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61" name="Text Placeholder 18"/>
          <p:cNvSpPr>
            <a:spLocks noGrp="1"/>
          </p:cNvSpPr>
          <p:nvPr>
            <p:ph type="body" sz="quarter" idx="25"/>
          </p:nvPr>
        </p:nvSpPr>
        <p:spPr>
          <a:xfrm>
            <a:off x="3675682" y="1013569"/>
            <a:ext cx="58041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grpSp>
        <p:nvGrpSpPr>
          <p:cNvPr id="62" name="Group 61"/>
          <p:cNvGrpSpPr/>
          <p:nvPr userDrawn="1"/>
        </p:nvGrpSpPr>
        <p:grpSpPr>
          <a:xfrm>
            <a:off x="5150476" y="1013579"/>
            <a:ext cx="1008000" cy="5184000"/>
            <a:chOff x="2119141" y="1152372"/>
            <a:chExt cx="1800000" cy="5184000"/>
          </a:xfrm>
        </p:grpSpPr>
        <p:sp>
          <p:nvSpPr>
            <p:cNvPr id="63" name="Rectangle 62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64" name="Straight Connector 63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Picture Placeholder 9"/>
          <p:cNvSpPr>
            <a:spLocks noGrp="1"/>
          </p:cNvSpPr>
          <p:nvPr>
            <p:ph type="pic" sz="quarter" idx="26"/>
          </p:nvPr>
        </p:nvSpPr>
        <p:spPr>
          <a:xfrm>
            <a:off x="5178543" y="5495167"/>
            <a:ext cx="97993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66" name="Text Placeholder 11"/>
          <p:cNvSpPr>
            <a:spLocks noGrp="1"/>
          </p:cNvSpPr>
          <p:nvPr>
            <p:ph type="body" sz="quarter" idx="27"/>
          </p:nvPr>
        </p:nvSpPr>
        <p:spPr>
          <a:xfrm>
            <a:off x="5150477" y="5261579"/>
            <a:ext cx="1008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67" name="Text Placeholder 15"/>
          <p:cNvSpPr>
            <a:spLocks noGrp="1"/>
          </p:cNvSpPr>
          <p:nvPr>
            <p:ph type="body" sz="quarter" idx="28"/>
          </p:nvPr>
        </p:nvSpPr>
        <p:spPr>
          <a:xfrm>
            <a:off x="5738085" y="1013564"/>
            <a:ext cx="420392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68" name="Text Placeholder 18"/>
          <p:cNvSpPr>
            <a:spLocks noGrp="1"/>
          </p:cNvSpPr>
          <p:nvPr>
            <p:ph type="body" sz="quarter" idx="29"/>
          </p:nvPr>
        </p:nvSpPr>
        <p:spPr>
          <a:xfrm>
            <a:off x="5150475" y="1013569"/>
            <a:ext cx="58041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grpSp>
        <p:nvGrpSpPr>
          <p:cNvPr id="69" name="Group 68"/>
          <p:cNvGrpSpPr/>
          <p:nvPr userDrawn="1"/>
        </p:nvGrpSpPr>
        <p:grpSpPr>
          <a:xfrm>
            <a:off x="6770359" y="1013579"/>
            <a:ext cx="1008000" cy="5184000"/>
            <a:chOff x="2119141" y="1152372"/>
            <a:chExt cx="1800000" cy="5184000"/>
          </a:xfrm>
        </p:grpSpPr>
        <p:sp>
          <p:nvSpPr>
            <p:cNvPr id="70" name="Rectangle 69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71" name="Straight Connector 70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Picture Placeholder 9"/>
          <p:cNvSpPr>
            <a:spLocks noGrp="1"/>
          </p:cNvSpPr>
          <p:nvPr>
            <p:ph type="pic" sz="quarter" idx="30"/>
          </p:nvPr>
        </p:nvSpPr>
        <p:spPr>
          <a:xfrm>
            <a:off x="6798426" y="5495167"/>
            <a:ext cx="97993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73" name="Text Placeholder 11"/>
          <p:cNvSpPr>
            <a:spLocks noGrp="1"/>
          </p:cNvSpPr>
          <p:nvPr>
            <p:ph type="body" sz="quarter" idx="31"/>
          </p:nvPr>
        </p:nvSpPr>
        <p:spPr>
          <a:xfrm>
            <a:off x="6770360" y="5261579"/>
            <a:ext cx="1008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74" name="Text Placeholder 15"/>
          <p:cNvSpPr>
            <a:spLocks noGrp="1"/>
          </p:cNvSpPr>
          <p:nvPr>
            <p:ph type="body" sz="quarter" idx="32"/>
          </p:nvPr>
        </p:nvSpPr>
        <p:spPr>
          <a:xfrm>
            <a:off x="7357968" y="1013564"/>
            <a:ext cx="420392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75" name="Text Placeholder 18"/>
          <p:cNvSpPr>
            <a:spLocks noGrp="1"/>
          </p:cNvSpPr>
          <p:nvPr>
            <p:ph type="body" sz="quarter" idx="33"/>
          </p:nvPr>
        </p:nvSpPr>
        <p:spPr>
          <a:xfrm>
            <a:off x="6770358" y="1013569"/>
            <a:ext cx="58041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grpSp>
        <p:nvGrpSpPr>
          <p:cNvPr id="76" name="Group 75"/>
          <p:cNvGrpSpPr/>
          <p:nvPr userDrawn="1"/>
        </p:nvGrpSpPr>
        <p:grpSpPr>
          <a:xfrm>
            <a:off x="8349200" y="1013579"/>
            <a:ext cx="1008000" cy="5184000"/>
            <a:chOff x="2119141" y="1152372"/>
            <a:chExt cx="1800000" cy="5184000"/>
          </a:xfrm>
        </p:grpSpPr>
        <p:sp>
          <p:nvSpPr>
            <p:cNvPr id="77" name="Rectangle 76"/>
            <p:cNvSpPr/>
            <p:nvPr/>
          </p:nvSpPr>
          <p:spPr>
            <a:xfrm>
              <a:off x="2119141" y="1152372"/>
              <a:ext cx="1800000" cy="5184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cxnSp>
          <p:nvCxnSpPr>
            <p:cNvPr id="78" name="Straight Connector 77"/>
            <p:cNvCxnSpPr/>
            <p:nvPr/>
          </p:nvCxnSpPr>
          <p:spPr>
            <a:xfrm flipH="1">
              <a:off x="2119141" y="5400372"/>
              <a:ext cx="180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Picture Placeholder 9"/>
          <p:cNvSpPr>
            <a:spLocks noGrp="1"/>
          </p:cNvSpPr>
          <p:nvPr>
            <p:ph type="pic" sz="quarter" idx="34"/>
          </p:nvPr>
        </p:nvSpPr>
        <p:spPr>
          <a:xfrm>
            <a:off x="8377267" y="5495167"/>
            <a:ext cx="979934" cy="67791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</a:lstStyle>
          <a:p>
            <a:endParaRPr lang="fr-CH" dirty="0"/>
          </a:p>
        </p:txBody>
      </p:sp>
      <p:sp>
        <p:nvSpPr>
          <p:cNvPr id="80" name="Text Placeholder 11"/>
          <p:cNvSpPr>
            <a:spLocks noGrp="1"/>
          </p:cNvSpPr>
          <p:nvPr>
            <p:ph type="body" sz="quarter" idx="35"/>
          </p:nvPr>
        </p:nvSpPr>
        <p:spPr>
          <a:xfrm>
            <a:off x="8349201" y="5261579"/>
            <a:ext cx="1008000" cy="233589"/>
          </a:xfrm>
        </p:spPr>
        <p:txBody>
          <a:bodyPr>
            <a:noAutofit/>
          </a:bodyPr>
          <a:lstStyle>
            <a:lvl1pPr marL="0" indent="0" algn="ctr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81" name="Text Placeholder 15"/>
          <p:cNvSpPr>
            <a:spLocks noGrp="1"/>
          </p:cNvSpPr>
          <p:nvPr>
            <p:ph type="body" sz="quarter" idx="36"/>
          </p:nvPr>
        </p:nvSpPr>
        <p:spPr>
          <a:xfrm>
            <a:off x="8936809" y="1013564"/>
            <a:ext cx="420392" cy="4248008"/>
          </a:xfrm>
        </p:spPr>
        <p:txBody>
          <a:bodyPr vert="vert270">
            <a:noAutofit/>
          </a:bodyPr>
          <a:lstStyle>
            <a:lvl1pPr marL="0" indent="0" algn="ctr">
              <a:buNone/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 i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  <p:sp>
        <p:nvSpPr>
          <p:cNvPr id="82" name="Text Placeholder 18"/>
          <p:cNvSpPr>
            <a:spLocks noGrp="1"/>
          </p:cNvSpPr>
          <p:nvPr>
            <p:ph type="body" sz="quarter" idx="37"/>
          </p:nvPr>
        </p:nvSpPr>
        <p:spPr>
          <a:xfrm>
            <a:off x="8349199" y="1013569"/>
            <a:ext cx="580411" cy="4248003"/>
          </a:xfrm>
        </p:spPr>
        <p:txBody>
          <a:bodyPr vert="vert270" anchor="b">
            <a:normAutofit/>
          </a:bodyPr>
          <a:lstStyle>
            <a:lvl1pPr marL="0" indent="0" algn="ctr">
              <a:buNone/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9747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3633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271" y="1884670"/>
            <a:ext cx="9003983" cy="3144615"/>
          </a:xfrm>
        </p:spPr>
        <p:txBody>
          <a:bodyPr anchor="b"/>
          <a:lstStyle>
            <a:lvl1pPr>
              <a:defRPr sz="12612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271" y="5059034"/>
            <a:ext cx="9003983" cy="1653678"/>
          </a:xfrm>
        </p:spPr>
        <p:txBody>
          <a:bodyPr/>
          <a:lstStyle>
            <a:lvl1pPr marL="0" indent="0">
              <a:buNone/>
              <a:defRPr sz="5044">
                <a:solidFill>
                  <a:schemeClr val="tx1">
                    <a:tint val="75000"/>
                  </a:schemeClr>
                </a:solidFill>
              </a:defRPr>
            </a:lvl1pPr>
            <a:lvl2pPr marL="961037" indent="0">
              <a:buNone/>
              <a:defRPr sz="4203">
                <a:solidFill>
                  <a:schemeClr val="tx1">
                    <a:tint val="75000"/>
                  </a:schemeClr>
                </a:solidFill>
              </a:defRPr>
            </a:lvl2pPr>
            <a:lvl3pPr marL="1922075" indent="0">
              <a:buNone/>
              <a:defRPr sz="3784">
                <a:solidFill>
                  <a:schemeClr val="tx1">
                    <a:tint val="75000"/>
                  </a:schemeClr>
                </a:solidFill>
              </a:defRPr>
            </a:lvl3pPr>
            <a:lvl4pPr marL="2883112" indent="0">
              <a:buNone/>
              <a:defRPr sz="3364">
                <a:solidFill>
                  <a:schemeClr val="tx1">
                    <a:tint val="75000"/>
                  </a:schemeClr>
                </a:solidFill>
              </a:defRPr>
            </a:lvl4pPr>
            <a:lvl5pPr marL="3844148" indent="0">
              <a:buNone/>
              <a:defRPr sz="3364">
                <a:solidFill>
                  <a:schemeClr val="tx1">
                    <a:tint val="75000"/>
                  </a:schemeClr>
                </a:solidFill>
              </a:defRPr>
            </a:lvl5pPr>
            <a:lvl6pPr marL="4805185" indent="0">
              <a:buNone/>
              <a:defRPr sz="3364">
                <a:solidFill>
                  <a:schemeClr val="tx1">
                    <a:tint val="75000"/>
                  </a:schemeClr>
                </a:solidFill>
              </a:defRPr>
            </a:lvl6pPr>
            <a:lvl7pPr marL="5766223" indent="0">
              <a:buNone/>
              <a:defRPr sz="3364">
                <a:solidFill>
                  <a:schemeClr val="tx1">
                    <a:tint val="75000"/>
                  </a:schemeClr>
                </a:solidFill>
              </a:defRPr>
            </a:lvl7pPr>
            <a:lvl8pPr marL="6727260" indent="0">
              <a:buNone/>
              <a:defRPr sz="3364">
                <a:solidFill>
                  <a:schemeClr val="tx1">
                    <a:tint val="75000"/>
                  </a:schemeClr>
                </a:solidFill>
              </a:defRPr>
            </a:lvl8pPr>
            <a:lvl9pPr marL="7688297" indent="0">
              <a:buNone/>
              <a:defRPr sz="33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4192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492" y="3064119"/>
            <a:ext cx="2726749" cy="73006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1734" y="3064119"/>
            <a:ext cx="2726749" cy="73006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40304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402484"/>
            <a:ext cx="9003983" cy="1461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069" y="1853172"/>
            <a:ext cx="4416356" cy="908210"/>
          </a:xfrm>
        </p:spPr>
        <p:txBody>
          <a:bodyPr anchor="b"/>
          <a:lstStyle>
            <a:lvl1pPr marL="0" indent="0">
              <a:buNone/>
              <a:defRPr sz="5044" b="1"/>
            </a:lvl1pPr>
            <a:lvl2pPr marL="961037" indent="0">
              <a:buNone/>
              <a:defRPr sz="4203" b="1"/>
            </a:lvl2pPr>
            <a:lvl3pPr marL="1922075" indent="0">
              <a:buNone/>
              <a:defRPr sz="3784" b="1"/>
            </a:lvl3pPr>
            <a:lvl4pPr marL="2883112" indent="0">
              <a:buNone/>
              <a:defRPr sz="3364" b="1"/>
            </a:lvl4pPr>
            <a:lvl5pPr marL="3844148" indent="0">
              <a:buNone/>
              <a:defRPr sz="3364" b="1"/>
            </a:lvl5pPr>
            <a:lvl6pPr marL="4805185" indent="0">
              <a:buNone/>
              <a:defRPr sz="3364" b="1"/>
            </a:lvl6pPr>
            <a:lvl7pPr marL="5766223" indent="0">
              <a:buNone/>
              <a:defRPr sz="3364" b="1"/>
            </a:lvl7pPr>
            <a:lvl8pPr marL="6727260" indent="0">
              <a:buNone/>
              <a:defRPr sz="3364" b="1"/>
            </a:lvl8pPr>
            <a:lvl9pPr marL="7688297" indent="0">
              <a:buNone/>
              <a:defRPr sz="33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69" y="2761381"/>
            <a:ext cx="4416356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84946" y="1853172"/>
            <a:ext cx="4438105" cy="908210"/>
          </a:xfrm>
        </p:spPr>
        <p:txBody>
          <a:bodyPr anchor="b"/>
          <a:lstStyle>
            <a:lvl1pPr marL="0" indent="0">
              <a:buNone/>
              <a:defRPr sz="5044" b="1"/>
            </a:lvl1pPr>
            <a:lvl2pPr marL="961037" indent="0">
              <a:buNone/>
              <a:defRPr sz="4203" b="1"/>
            </a:lvl2pPr>
            <a:lvl3pPr marL="1922075" indent="0">
              <a:buNone/>
              <a:defRPr sz="3784" b="1"/>
            </a:lvl3pPr>
            <a:lvl4pPr marL="2883112" indent="0">
              <a:buNone/>
              <a:defRPr sz="3364" b="1"/>
            </a:lvl4pPr>
            <a:lvl5pPr marL="3844148" indent="0">
              <a:buNone/>
              <a:defRPr sz="3364" b="1"/>
            </a:lvl5pPr>
            <a:lvl6pPr marL="4805185" indent="0">
              <a:buNone/>
              <a:defRPr sz="3364" b="1"/>
            </a:lvl6pPr>
            <a:lvl7pPr marL="5766223" indent="0">
              <a:buNone/>
              <a:defRPr sz="3364" b="1"/>
            </a:lvl7pPr>
            <a:lvl8pPr marL="6727260" indent="0">
              <a:buNone/>
              <a:defRPr sz="3364" b="1"/>
            </a:lvl8pPr>
            <a:lvl9pPr marL="7688297" indent="0">
              <a:buNone/>
              <a:defRPr sz="33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84946" y="2761381"/>
            <a:ext cx="4438105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227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226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648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503978"/>
            <a:ext cx="3366978" cy="1763924"/>
          </a:xfrm>
        </p:spPr>
        <p:txBody>
          <a:bodyPr anchor="b"/>
          <a:lstStyle>
            <a:lvl1pPr>
              <a:defRPr sz="6726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8106" y="1088454"/>
            <a:ext cx="5284946" cy="5372269"/>
          </a:xfrm>
        </p:spPr>
        <p:txBody>
          <a:bodyPr/>
          <a:lstStyle>
            <a:lvl1pPr>
              <a:defRPr sz="6726"/>
            </a:lvl1pPr>
            <a:lvl2pPr>
              <a:defRPr sz="5885"/>
            </a:lvl2pPr>
            <a:lvl3pPr>
              <a:defRPr sz="5044"/>
            </a:lvl3pPr>
            <a:lvl4pPr>
              <a:defRPr sz="4203"/>
            </a:lvl4pPr>
            <a:lvl5pPr>
              <a:defRPr sz="4203"/>
            </a:lvl5pPr>
            <a:lvl6pPr>
              <a:defRPr sz="4203"/>
            </a:lvl6pPr>
            <a:lvl7pPr>
              <a:defRPr sz="4203"/>
            </a:lvl7pPr>
            <a:lvl8pPr>
              <a:defRPr sz="4203"/>
            </a:lvl8pPr>
            <a:lvl9pPr>
              <a:defRPr sz="420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8" y="2267902"/>
            <a:ext cx="3366978" cy="4201570"/>
          </a:xfrm>
        </p:spPr>
        <p:txBody>
          <a:bodyPr/>
          <a:lstStyle>
            <a:lvl1pPr marL="0" indent="0">
              <a:buNone/>
              <a:defRPr sz="3364"/>
            </a:lvl1pPr>
            <a:lvl2pPr marL="961037" indent="0">
              <a:buNone/>
              <a:defRPr sz="2943"/>
            </a:lvl2pPr>
            <a:lvl3pPr marL="1922075" indent="0">
              <a:buNone/>
              <a:defRPr sz="2523"/>
            </a:lvl3pPr>
            <a:lvl4pPr marL="2883112" indent="0">
              <a:buNone/>
              <a:defRPr sz="2102"/>
            </a:lvl4pPr>
            <a:lvl5pPr marL="3844148" indent="0">
              <a:buNone/>
              <a:defRPr sz="2102"/>
            </a:lvl5pPr>
            <a:lvl6pPr marL="4805185" indent="0">
              <a:buNone/>
              <a:defRPr sz="2102"/>
            </a:lvl6pPr>
            <a:lvl7pPr marL="5766223" indent="0">
              <a:buNone/>
              <a:defRPr sz="2102"/>
            </a:lvl7pPr>
            <a:lvl8pPr marL="6727260" indent="0">
              <a:buNone/>
              <a:defRPr sz="2102"/>
            </a:lvl8pPr>
            <a:lvl9pPr marL="7688297" indent="0">
              <a:buNone/>
              <a:defRPr sz="2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9113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068" y="503978"/>
            <a:ext cx="3366978" cy="1763924"/>
          </a:xfrm>
        </p:spPr>
        <p:txBody>
          <a:bodyPr anchor="b"/>
          <a:lstStyle>
            <a:lvl1pPr>
              <a:defRPr sz="6726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38106" y="1088454"/>
            <a:ext cx="5284946" cy="5372269"/>
          </a:xfrm>
        </p:spPr>
        <p:txBody>
          <a:bodyPr/>
          <a:lstStyle>
            <a:lvl1pPr marL="0" indent="0">
              <a:buNone/>
              <a:defRPr sz="6726"/>
            </a:lvl1pPr>
            <a:lvl2pPr marL="961037" indent="0">
              <a:buNone/>
              <a:defRPr sz="5885"/>
            </a:lvl2pPr>
            <a:lvl3pPr marL="1922075" indent="0">
              <a:buNone/>
              <a:defRPr sz="5044"/>
            </a:lvl3pPr>
            <a:lvl4pPr marL="2883112" indent="0">
              <a:buNone/>
              <a:defRPr sz="4203"/>
            </a:lvl4pPr>
            <a:lvl5pPr marL="3844148" indent="0">
              <a:buNone/>
              <a:defRPr sz="4203"/>
            </a:lvl5pPr>
            <a:lvl6pPr marL="4805185" indent="0">
              <a:buNone/>
              <a:defRPr sz="4203"/>
            </a:lvl6pPr>
            <a:lvl7pPr marL="5766223" indent="0">
              <a:buNone/>
              <a:defRPr sz="4203"/>
            </a:lvl7pPr>
            <a:lvl8pPr marL="6727260" indent="0">
              <a:buNone/>
              <a:defRPr sz="4203"/>
            </a:lvl8pPr>
            <a:lvl9pPr marL="7688297" indent="0">
              <a:buNone/>
              <a:defRPr sz="4203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068" y="2267902"/>
            <a:ext cx="3366978" cy="4201570"/>
          </a:xfrm>
        </p:spPr>
        <p:txBody>
          <a:bodyPr/>
          <a:lstStyle>
            <a:lvl1pPr marL="0" indent="0">
              <a:buNone/>
              <a:defRPr sz="3364"/>
            </a:lvl1pPr>
            <a:lvl2pPr marL="961037" indent="0">
              <a:buNone/>
              <a:defRPr sz="2943"/>
            </a:lvl2pPr>
            <a:lvl3pPr marL="1922075" indent="0">
              <a:buNone/>
              <a:defRPr sz="2523"/>
            </a:lvl3pPr>
            <a:lvl4pPr marL="2883112" indent="0">
              <a:buNone/>
              <a:defRPr sz="2102"/>
            </a:lvl4pPr>
            <a:lvl5pPr marL="3844148" indent="0">
              <a:buNone/>
              <a:defRPr sz="2102"/>
            </a:lvl5pPr>
            <a:lvl6pPr marL="4805185" indent="0">
              <a:buNone/>
              <a:defRPr sz="2102"/>
            </a:lvl6pPr>
            <a:lvl7pPr marL="5766223" indent="0">
              <a:buNone/>
              <a:defRPr sz="2102"/>
            </a:lvl7pPr>
            <a:lvl8pPr marL="6727260" indent="0">
              <a:buNone/>
              <a:defRPr sz="2102"/>
            </a:lvl8pPr>
            <a:lvl9pPr marL="7688297" indent="0">
              <a:buNone/>
              <a:defRPr sz="2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6114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709" y="402484"/>
            <a:ext cx="9003983" cy="14611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709" y="2012414"/>
            <a:ext cx="9003983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7710" y="7006700"/>
            <a:ext cx="2348865" cy="402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9A9C6-6E24-4748-A00A-7202AB5774CE}" type="datetimeFigureOut">
              <a:rPr lang="fr-CH" smtClean="0"/>
              <a:t>25.09.2013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8052" y="7006700"/>
            <a:ext cx="3523297" cy="402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826" y="7006700"/>
            <a:ext cx="2348865" cy="4024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4B69E-AC1A-48E9-AA9C-137AE0E876C7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7588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1" r:id="rId13"/>
  </p:sldLayoutIdLst>
  <p:txStyles>
    <p:titleStyle>
      <a:lvl1pPr algn="l" defTabSz="1922075" rtl="0" eaLnBrk="1" latinLnBrk="0" hangingPunct="1">
        <a:lnSpc>
          <a:spcPct val="90000"/>
        </a:lnSpc>
        <a:spcBef>
          <a:spcPct val="0"/>
        </a:spcBef>
        <a:buNone/>
        <a:defRPr sz="92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519" indent="-480519" algn="l" defTabSz="1922075" rtl="0" eaLnBrk="1" latinLnBrk="0" hangingPunct="1">
        <a:lnSpc>
          <a:spcPct val="90000"/>
        </a:lnSpc>
        <a:spcBef>
          <a:spcPts val="2102"/>
        </a:spcBef>
        <a:buFont typeface="Arial" panose="020B0604020202020204" pitchFamily="34" charset="0"/>
        <a:buChar char="•"/>
        <a:defRPr sz="5885" kern="1200">
          <a:solidFill>
            <a:schemeClr val="tx1"/>
          </a:solidFill>
          <a:latin typeface="+mn-lt"/>
          <a:ea typeface="+mn-ea"/>
          <a:cs typeface="+mn-cs"/>
        </a:defRPr>
      </a:lvl1pPr>
      <a:lvl2pPr marL="1441556" indent="-480519" algn="l" defTabSz="1922075" rtl="0" eaLnBrk="1" latinLnBrk="0" hangingPunct="1">
        <a:lnSpc>
          <a:spcPct val="90000"/>
        </a:lnSpc>
        <a:spcBef>
          <a:spcPts val="1051"/>
        </a:spcBef>
        <a:buFont typeface="Arial" panose="020B0604020202020204" pitchFamily="34" charset="0"/>
        <a:buChar char="•"/>
        <a:defRPr sz="5044" kern="1200">
          <a:solidFill>
            <a:schemeClr val="tx1"/>
          </a:solidFill>
          <a:latin typeface="+mn-lt"/>
          <a:ea typeface="+mn-ea"/>
          <a:cs typeface="+mn-cs"/>
        </a:defRPr>
      </a:lvl2pPr>
      <a:lvl3pPr marL="2402593" indent="-480519" algn="l" defTabSz="1922075" rtl="0" eaLnBrk="1" latinLnBrk="0" hangingPunct="1">
        <a:lnSpc>
          <a:spcPct val="90000"/>
        </a:lnSpc>
        <a:spcBef>
          <a:spcPts val="1051"/>
        </a:spcBef>
        <a:buFont typeface="Arial" panose="020B0604020202020204" pitchFamily="34" charset="0"/>
        <a:buChar char="•"/>
        <a:defRPr sz="4203" kern="1200">
          <a:solidFill>
            <a:schemeClr val="tx1"/>
          </a:solidFill>
          <a:latin typeface="+mn-lt"/>
          <a:ea typeface="+mn-ea"/>
          <a:cs typeface="+mn-cs"/>
        </a:defRPr>
      </a:lvl3pPr>
      <a:lvl4pPr marL="3363629" indent="-480519" algn="l" defTabSz="1922075" rtl="0" eaLnBrk="1" latinLnBrk="0" hangingPunct="1">
        <a:lnSpc>
          <a:spcPct val="90000"/>
        </a:lnSpc>
        <a:spcBef>
          <a:spcPts val="1051"/>
        </a:spcBef>
        <a:buFont typeface="Arial" panose="020B0604020202020204" pitchFamily="34" charset="0"/>
        <a:buChar char="•"/>
        <a:defRPr sz="3784" kern="1200">
          <a:solidFill>
            <a:schemeClr val="tx1"/>
          </a:solidFill>
          <a:latin typeface="+mn-lt"/>
          <a:ea typeface="+mn-ea"/>
          <a:cs typeface="+mn-cs"/>
        </a:defRPr>
      </a:lvl4pPr>
      <a:lvl5pPr marL="4324667" indent="-480519" algn="l" defTabSz="1922075" rtl="0" eaLnBrk="1" latinLnBrk="0" hangingPunct="1">
        <a:lnSpc>
          <a:spcPct val="90000"/>
        </a:lnSpc>
        <a:spcBef>
          <a:spcPts val="1051"/>
        </a:spcBef>
        <a:buFont typeface="Arial" panose="020B0604020202020204" pitchFamily="34" charset="0"/>
        <a:buChar char="•"/>
        <a:defRPr sz="3784" kern="1200">
          <a:solidFill>
            <a:schemeClr val="tx1"/>
          </a:solidFill>
          <a:latin typeface="+mn-lt"/>
          <a:ea typeface="+mn-ea"/>
          <a:cs typeface="+mn-cs"/>
        </a:defRPr>
      </a:lvl5pPr>
      <a:lvl6pPr marL="5285704" indent="-480519" algn="l" defTabSz="1922075" rtl="0" eaLnBrk="1" latinLnBrk="0" hangingPunct="1">
        <a:lnSpc>
          <a:spcPct val="90000"/>
        </a:lnSpc>
        <a:spcBef>
          <a:spcPts val="1051"/>
        </a:spcBef>
        <a:buFont typeface="Arial" panose="020B0604020202020204" pitchFamily="34" charset="0"/>
        <a:buChar char="•"/>
        <a:defRPr sz="3784" kern="1200">
          <a:solidFill>
            <a:schemeClr val="tx1"/>
          </a:solidFill>
          <a:latin typeface="+mn-lt"/>
          <a:ea typeface="+mn-ea"/>
          <a:cs typeface="+mn-cs"/>
        </a:defRPr>
      </a:lvl6pPr>
      <a:lvl7pPr marL="6246741" indent="-480519" algn="l" defTabSz="1922075" rtl="0" eaLnBrk="1" latinLnBrk="0" hangingPunct="1">
        <a:lnSpc>
          <a:spcPct val="90000"/>
        </a:lnSpc>
        <a:spcBef>
          <a:spcPts val="1051"/>
        </a:spcBef>
        <a:buFont typeface="Arial" panose="020B0604020202020204" pitchFamily="34" charset="0"/>
        <a:buChar char="•"/>
        <a:defRPr sz="3784" kern="1200">
          <a:solidFill>
            <a:schemeClr val="tx1"/>
          </a:solidFill>
          <a:latin typeface="+mn-lt"/>
          <a:ea typeface="+mn-ea"/>
          <a:cs typeface="+mn-cs"/>
        </a:defRPr>
      </a:lvl7pPr>
      <a:lvl8pPr marL="7207779" indent="-480519" algn="l" defTabSz="1922075" rtl="0" eaLnBrk="1" latinLnBrk="0" hangingPunct="1">
        <a:lnSpc>
          <a:spcPct val="90000"/>
        </a:lnSpc>
        <a:spcBef>
          <a:spcPts val="1051"/>
        </a:spcBef>
        <a:buFont typeface="Arial" panose="020B0604020202020204" pitchFamily="34" charset="0"/>
        <a:buChar char="•"/>
        <a:defRPr sz="3784" kern="1200">
          <a:solidFill>
            <a:schemeClr val="tx1"/>
          </a:solidFill>
          <a:latin typeface="+mn-lt"/>
          <a:ea typeface="+mn-ea"/>
          <a:cs typeface="+mn-cs"/>
        </a:defRPr>
      </a:lvl8pPr>
      <a:lvl9pPr marL="8168816" indent="-480519" algn="l" defTabSz="1922075" rtl="0" eaLnBrk="1" latinLnBrk="0" hangingPunct="1">
        <a:lnSpc>
          <a:spcPct val="90000"/>
        </a:lnSpc>
        <a:spcBef>
          <a:spcPts val="1051"/>
        </a:spcBef>
        <a:buFont typeface="Arial" panose="020B0604020202020204" pitchFamily="34" charset="0"/>
        <a:buChar char="•"/>
        <a:defRPr sz="3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922075" rtl="0" eaLnBrk="1" latinLnBrk="0" hangingPunct="1">
        <a:defRPr sz="3784" kern="1200">
          <a:solidFill>
            <a:schemeClr val="tx1"/>
          </a:solidFill>
          <a:latin typeface="+mn-lt"/>
          <a:ea typeface="+mn-ea"/>
          <a:cs typeface="+mn-cs"/>
        </a:defRPr>
      </a:lvl1pPr>
      <a:lvl2pPr marL="961037" algn="l" defTabSz="1922075" rtl="0" eaLnBrk="1" latinLnBrk="0" hangingPunct="1">
        <a:defRPr sz="3784" kern="1200">
          <a:solidFill>
            <a:schemeClr val="tx1"/>
          </a:solidFill>
          <a:latin typeface="+mn-lt"/>
          <a:ea typeface="+mn-ea"/>
          <a:cs typeface="+mn-cs"/>
        </a:defRPr>
      </a:lvl2pPr>
      <a:lvl3pPr marL="1922075" algn="l" defTabSz="1922075" rtl="0" eaLnBrk="1" latinLnBrk="0" hangingPunct="1">
        <a:defRPr sz="3784" kern="1200">
          <a:solidFill>
            <a:schemeClr val="tx1"/>
          </a:solidFill>
          <a:latin typeface="+mn-lt"/>
          <a:ea typeface="+mn-ea"/>
          <a:cs typeface="+mn-cs"/>
        </a:defRPr>
      </a:lvl3pPr>
      <a:lvl4pPr marL="2883112" algn="l" defTabSz="1922075" rtl="0" eaLnBrk="1" latinLnBrk="0" hangingPunct="1">
        <a:defRPr sz="3784" kern="1200">
          <a:solidFill>
            <a:schemeClr val="tx1"/>
          </a:solidFill>
          <a:latin typeface="+mn-lt"/>
          <a:ea typeface="+mn-ea"/>
          <a:cs typeface="+mn-cs"/>
        </a:defRPr>
      </a:lvl4pPr>
      <a:lvl5pPr marL="3844148" algn="l" defTabSz="1922075" rtl="0" eaLnBrk="1" latinLnBrk="0" hangingPunct="1">
        <a:defRPr sz="3784" kern="1200">
          <a:solidFill>
            <a:schemeClr val="tx1"/>
          </a:solidFill>
          <a:latin typeface="+mn-lt"/>
          <a:ea typeface="+mn-ea"/>
          <a:cs typeface="+mn-cs"/>
        </a:defRPr>
      </a:lvl5pPr>
      <a:lvl6pPr marL="4805185" algn="l" defTabSz="1922075" rtl="0" eaLnBrk="1" latinLnBrk="0" hangingPunct="1">
        <a:defRPr sz="3784" kern="1200">
          <a:solidFill>
            <a:schemeClr val="tx1"/>
          </a:solidFill>
          <a:latin typeface="+mn-lt"/>
          <a:ea typeface="+mn-ea"/>
          <a:cs typeface="+mn-cs"/>
        </a:defRPr>
      </a:lvl6pPr>
      <a:lvl7pPr marL="5766223" algn="l" defTabSz="1922075" rtl="0" eaLnBrk="1" latinLnBrk="0" hangingPunct="1">
        <a:defRPr sz="3784" kern="1200">
          <a:solidFill>
            <a:schemeClr val="tx1"/>
          </a:solidFill>
          <a:latin typeface="+mn-lt"/>
          <a:ea typeface="+mn-ea"/>
          <a:cs typeface="+mn-cs"/>
        </a:defRPr>
      </a:lvl7pPr>
      <a:lvl8pPr marL="6727260" algn="l" defTabSz="1922075" rtl="0" eaLnBrk="1" latinLnBrk="0" hangingPunct="1">
        <a:defRPr sz="3784" kern="1200">
          <a:solidFill>
            <a:schemeClr val="tx1"/>
          </a:solidFill>
          <a:latin typeface="+mn-lt"/>
          <a:ea typeface="+mn-ea"/>
          <a:cs typeface="+mn-cs"/>
        </a:defRPr>
      </a:lvl8pPr>
      <a:lvl9pPr marL="7688297" algn="l" defTabSz="1922075" rtl="0" eaLnBrk="1" latinLnBrk="0" hangingPunct="1">
        <a:defRPr sz="3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3" name="Text Placeholder 1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7" name="Text Placeholder 1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5900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13" name="Text Placeholder 12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7" name="Text Placeholder 16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21" name="Text Placeholder 2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34"/>
          </p:nvPr>
        </p:nvSpPr>
        <p:spPr/>
      </p:sp>
      <p:sp>
        <p:nvSpPr>
          <p:cNvPr id="25" name="Text Placeholder 2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139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 Fritscher</dc:creator>
  <cp:lastModifiedBy>Boris Fritscher</cp:lastModifiedBy>
  <cp:revision>4</cp:revision>
  <dcterms:created xsi:type="dcterms:W3CDTF">2013-09-25T17:39:54Z</dcterms:created>
  <dcterms:modified xsi:type="dcterms:W3CDTF">2013-09-25T17:55:04Z</dcterms:modified>
</cp:coreProperties>
</file>